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3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8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5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6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6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7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1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6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8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1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5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33B96-1AD6-4EB3-913F-82EA6EFF26C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213A-1204-4CF6-915C-B1CC4AC33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0" Type="http://schemas.microsoft.com/office/2007/relationships/hdphoto" Target="../media/hdphoto1.wdp"/><Relationship Id="rId4" Type="http://schemas.openxmlformats.org/officeDocument/2006/relationships/video" Target="../media/media2.mp4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Christmas</a:t>
                      </a:r>
                      <a:r>
                        <a:rPr lang="en-GB" sz="3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800" b="1" dirty="0" smtClean="0">
                          <a:effectLst/>
                        </a:rPr>
                        <a:t>Baby</a:t>
                      </a:r>
                      <a:endParaRPr lang="en-GB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400" b="1" baseline="0" dirty="0" smtClean="0">
                          <a:effectLst/>
                        </a:rPr>
                        <a:t>Angel </a:t>
                      </a:r>
                      <a:endParaRPr lang="en-GB" sz="2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   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pic>
        <p:nvPicPr>
          <p:cNvPr id="18" name="Bab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1444" y="1717254"/>
            <a:ext cx="3408670" cy="191737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01227" y="3927565"/>
            <a:ext cx="3025113" cy="2200280"/>
            <a:chOff x="2447639" y="5114920"/>
            <a:chExt cx="2025977" cy="152196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6" t="27778" r="18612"/>
            <a:stretch/>
          </p:blipFill>
          <p:spPr>
            <a:xfrm rot="5400000">
              <a:off x="2859799" y="4704979"/>
              <a:ext cx="1203876" cy="202375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447639" y="6318796"/>
              <a:ext cx="2025976" cy="3180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Baby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Angel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0377" y="1661728"/>
            <a:ext cx="3396567" cy="191056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913190" y="3927566"/>
            <a:ext cx="2953605" cy="2221497"/>
            <a:chOff x="6851175" y="5128244"/>
            <a:chExt cx="1302225" cy="1232464"/>
          </a:xfrm>
        </p:grpSpPr>
        <p:pic>
          <p:nvPicPr>
            <p:cNvPr id="34" name="Picture 4" descr="https://s-media-cache-ak0.pinimg.com/600x315/4d/8f/59/4d8f59659aecc2c24d9ab6e621707811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8" t="61409" r="43559" b="14483"/>
            <a:stretch/>
          </p:blipFill>
          <p:spPr bwMode="auto">
            <a:xfrm>
              <a:off x="6851176" y="5128244"/>
              <a:ext cx="1302224" cy="123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851175" y="6087261"/>
              <a:ext cx="1302224" cy="1707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Angel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6" name="Christmas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66910" y="1661728"/>
            <a:ext cx="3396568" cy="19105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8366909" y="3966709"/>
            <a:ext cx="3556865" cy="2182354"/>
            <a:chOff x="9173734" y="5107567"/>
            <a:chExt cx="2567837" cy="134654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4"/>
            <a:srcRect l="26215" t="32416" r="37559" b="38281"/>
            <a:stretch/>
          </p:blipFill>
          <p:spPr>
            <a:xfrm>
              <a:off x="9173734" y="5107567"/>
              <a:ext cx="2567837" cy="108617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173734" y="6146339"/>
              <a:ext cx="25678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Christmas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0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2017-10-29T20:39:56Z</dcterms:created>
  <dcterms:modified xsi:type="dcterms:W3CDTF">2017-10-29T20:40:18Z</dcterms:modified>
</cp:coreProperties>
</file>