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1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9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2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5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9F52-2069-4A3F-A29A-293A7F29EE8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715C9-70BD-4B90-B563-C3AB93BC2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0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</a:rPr>
                        <a:t>Red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Green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Dinner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5" name="R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6499" y="1648134"/>
            <a:ext cx="2288275" cy="1271730"/>
          </a:xfrm>
          <a:prstGeom prst="rect">
            <a:avLst/>
          </a:prstGeom>
        </p:spPr>
      </p:pic>
      <p:pic>
        <p:nvPicPr>
          <p:cNvPr id="6" name="Gree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65593" y="1625268"/>
            <a:ext cx="2288275" cy="1287155"/>
          </a:xfrm>
          <a:prstGeom prst="rect">
            <a:avLst/>
          </a:prstGeom>
        </p:spPr>
      </p:pic>
      <p:pic>
        <p:nvPicPr>
          <p:cNvPr id="7" name="Dinner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13009" y="1609669"/>
            <a:ext cx="2288275" cy="1287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9553" t="16082" r="70970" b="63022"/>
          <a:stretch/>
        </p:blipFill>
        <p:spPr>
          <a:xfrm>
            <a:off x="2231155" y="3716361"/>
            <a:ext cx="1458036" cy="2346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6642" t="43545" r="72985" b="35560"/>
          <a:stretch/>
        </p:blipFill>
        <p:spPr>
          <a:xfrm>
            <a:off x="5701211" y="3629310"/>
            <a:ext cx="1638237" cy="252036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174578" y="3667506"/>
            <a:ext cx="2234950" cy="2482168"/>
            <a:chOff x="10741419" y="1404006"/>
            <a:chExt cx="1168844" cy="14270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2"/>
            <a:srcRect l="11620" r="9400"/>
            <a:stretch/>
          </p:blipFill>
          <p:spPr>
            <a:xfrm>
              <a:off x="10741419" y="1404006"/>
              <a:ext cx="1111529" cy="142700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844909" y="2495903"/>
              <a:ext cx="1065354" cy="24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Dinner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83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9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2017-09-04T21:03:35Z</dcterms:created>
  <dcterms:modified xsi:type="dcterms:W3CDTF">2017-09-04T21:04:04Z</dcterms:modified>
</cp:coreProperties>
</file>