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DA9E-8093-482D-912B-BA5CAD41AE32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7362-7840-4C7E-B51D-A024C4DA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86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DA9E-8093-482D-912B-BA5CAD41AE32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7362-7840-4C7E-B51D-A024C4DA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25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DA9E-8093-482D-912B-BA5CAD41AE32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7362-7840-4C7E-B51D-A024C4DA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79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DA9E-8093-482D-912B-BA5CAD41AE32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7362-7840-4C7E-B51D-A024C4DA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27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DA9E-8093-482D-912B-BA5CAD41AE32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7362-7840-4C7E-B51D-A024C4DA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45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DA9E-8093-482D-912B-BA5CAD41AE32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7362-7840-4C7E-B51D-A024C4DA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8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DA9E-8093-482D-912B-BA5CAD41AE32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7362-7840-4C7E-B51D-A024C4DA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39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DA9E-8093-482D-912B-BA5CAD41AE32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7362-7840-4C7E-B51D-A024C4DA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89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DA9E-8093-482D-912B-BA5CAD41AE32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7362-7840-4C7E-B51D-A024C4DA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06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DA9E-8093-482D-912B-BA5CAD41AE32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7362-7840-4C7E-B51D-A024C4DA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87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DA9E-8093-482D-912B-BA5CAD41AE32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7362-7840-4C7E-B51D-A024C4DA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47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DDA9E-8093-482D-912B-BA5CAD41AE32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D7362-7840-4C7E-B51D-A024C4DA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33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.png"/><Relationship Id="rId3" Type="http://schemas.microsoft.com/office/2007/relationships/media" Target="../media/media2.mp4"/><Relationship Id="rId7" Type="http://schemas.openxmlformats.org/officeDocument/2006/relationships/slideLayout" Target="../slideLayouts/slideLayout1.xml"/><Relationship Id="rId12" Type="http://schemas.microsoft.com/office/2007/relationships/hdphoto" Target="../media/hdphoto2.wdp"/><Relationship Id="rId2" Type="http://schemas.openxmlformats.org/officeDocument/2006/relationships/video" Target="../media/media1.mp4"/><Relationship Id="rId16" Type="http://schemas.openxmlformats.org/officeDocument/2006/relationships/image" Target="../media/image6.png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3.png"/><Relationship Id="rId5" Type="http://schemas.microsoft.com/office/2007/relationships/media" Target="../media/media3.mp4"/><Relationship Id="rId15" Type="http://schemas.microsoft.com/office/2007/relationships/hdphoto" Target="../media/hdphoto3.wdp"/><Relationship Id="rId10" Type="http://schemas.openxmlformats.org/officeDocument/2006/relationships/image" Target="../media/image2.png"/><Relationship Id="rId4" Type="http://schemas.openxmlformats.org/officeDocument/2006/relationships/video" Target="../media/media2.mp4"/><Relationship Id="rId9" Type="http://schemas.microsoft.com/office/2007/relationships/hdphoto" Target="../media/hdphoto1.wdp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5909" y="341193"/>
          <a:ext cx="11377866" cy="6168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956">
                  <a:extLst>
                    <a:ext uri="{9D8B030D-6E8A-4147-A177-3AD203B41FA5}">
                      <a16:colId xmlns:a16="http://schemas.microsoft.com/office/drawing/2014/main" val="3667651451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1557888963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254590644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829266824"/>
                    </a:ext>
                  </a:extLst>
                </a:gridCol>
              </a:tblGrid>
              <a:tr h="630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</a:rPr>
                        <a:t>Week </a:t>
                      </a:r>
                      <a:r>
                        <a:rPr lang="en-GB" sz="3600" dirty="0" smtClean="0">
                          <a:effectLst/>
                        </a:rPr>
                        <a:t>11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290717"/>
                  </a:ext>
                </a:extLst>
              </a:tr>
              <a:tr h="553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lang="en-GB" sz="2800" b="1" dirty="0" smtClean="0">
                          <a:effectLst/>
                        </a:rPr>
                        <a:t>Apple</a:t>
                      </a:r>
                      <a:endParaRPr lang="en-GB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 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en-GB" sz="2400" b="1" baseline="0" dirty="0" smtClean="0">
                          <a:effectLst/>
                        </a:rPr>
                        <a:t>Banana </a:t>
                      </a:r>
                      <a:endParaRPr lang="en-GB" sz="24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lang="en-GB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Orange   </a:t>
                      </a:r>
                      <a:endParaRPr lang="en-GB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862119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490479" y="3751877"/>
            <a:ext cx="2686049" cy="2439864"/>
            <a:chOff x="3057523" y="3387730"/>
            <a:chExt cx="1457326" cy="132049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91"/>
            <a:stretch/>
          </p:blipFill>
          <p:spPr>
            <a:xfrm>
              <a:off x="3057524" y="3387730"/>
              <a:ext cx="1457325" cy="105074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057523" y="4400443"/>
              <a:ext cx="145732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Apple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Apple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0330" y="1603591"/>
            <a:ext cx="3346349" cy="1882322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5004493" y="3721596"/>
            <a:ext cx="2706492" cy="2563291"/>
            <a:chOff x="6783314" y="3377703"/>
            <a:chExt cx="1390607" cy="136853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95"/>
            <a:stretch/>
          </p:blipFill>
          <p:spPr>
            <a:xfrm>
              <a:off x="6800850" y="3377703"/>
              <a:ext cx="1373071" cy="106075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783314" y="4438461"/>
              <a:ext cx="139060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Banana 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4" name="Bannana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774814" y="1603592"/>
            <a:ext cx="3346352" cy="1882322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8980227" y="3584226"/>
            <a:ext cx="2374710" cy="2700661"/>
            <a:chOff x="10444163" y="3376460"/>
            <a:chExt cx="1374798" cy="136264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52"/>
            <a:stretch/>
          </p:blipFill>
          <p:spPr>
            <a:xfrm>
              <a:off x="10444163" y="3376460"/>
              <a:ext cx="1374798" cy="1142816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0444163" y="4431327"/>
              <a:ext cx="137479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Orange  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8" name="Orange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505412" y="1609781"/>
            <a:ext cx="3324340" cy="18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10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Eling</dc:creator>
  <cp:lastModifiedBy>Eling</cp:lastModifiedBy>
  <cp:revision>1</cp:revision>
  <dcterms:created xsi:type="dcterms:W3CDTF">2017-10-29T20:37:14Z</dcterms:created>
  <dcterms:modified xsi:type="dcterms:W3CDTF">2017-10-29T20:37:30Z</dcterms:modified>
</cp:coreProperties>
</file>