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1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1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3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5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0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04F5-6B1E-41FA-A0F5-5D6AC9D339E8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88A0-28A0-4970-867F-C4AADE810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13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Lady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baseline="0" dirty="0" smtClean="0">
                          <a:effectLst/>
                        </a:rPr>
                        <a:t>Man 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  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8" name="La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148" y="1585586"/>
            <a:ext cx="3405180" cy="19154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03360" y="3964224"/>
            <a:ext cx="2827445" cy="2255898"/>
            <a:chOff x="2740842" y="3298740"/>
            <a:chExt cx="1719926" cy="14980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0" t="40370" r="15000"/>
            <a:stretch/>
          </p:blipFill>
          <p:spPr>
            <a:xfrm rot="5400000">
              <a:off x="2979287" y="3064261"/>
              <a:ext cx="1247002" cy="171596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740842" y="4489053"/>
              <a:ext cx="17184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Lady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Ma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81411" y="1577598"/>
            <a:ext cx="3419384" cy="192340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7424" y="4016181"/>
            <a:ext cx="3283371" cy="1987583"/>
            <a:chOff x="6046415" y="3427326"/>
            <a:chExt cx="2106985" cy="119534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934" y="3427326"/>
              <a:ext cx="2105466" cy="113058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046415" y="4400553"/>
              <a:ext cx="2106985" cy="2221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Man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82078" y="3878684"/>
            <a:ext cx="3104741" cy="2146402"/>
            <a:chOff x="10003015" y="3314696"/>
            <a:chExt cx="1683802" cy="13138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4298" y="3314696"/>
              <a:ext cx="1682519" cy="123825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003015" y="4440137"/>
              <a:ext cx="1682227" cy="18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Boy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Boy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48170" y="1591584"/>
            <a:ext cx="3369652" cy="18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2017-10-29T20:38:59Z</dcterms:created>
  <dcterms:modified xsi:type="dcterms:W3CDTF">2017-10-29T20:39:17Z</dcterms:modified>
</cp:coreProperties>
</file>