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8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3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2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96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28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16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8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7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4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0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D2A5-6575-4651-B7A5-5CFDB21627A7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E05D-7F4B-40EA-82FF-079332079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7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2.wdp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video" Target="../media/media1.mp4"/><Relationship Id="rId16" Type="http://schemas.microsoft.com/office/2007/relationships/hdphoto" Target="../media/hdphoto3.wdp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video" Target="../media/media2.mp4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2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Sandwiches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Please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Thank you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pic>
        <p:nvPicPr>
          <p:cNvPr id="12" name="Sandwhich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8255" y="1631759"/>
            <a:ext cx="3189027" cy="179382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01504" y="3880393"/>
            <a:ext cx="1965278" cy="2210390"/>
            <a:chOff x="3245649" y="3434678"/>
            <a:chExt cx="1296655" cy="13892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7"/>
            <a:stretch/>
          </p:blipFill>
          <p:spPr>
            <a:xfrm>
              <a:off x="3245649" y="3434678"/>
              <a:ext cx="1296655" cy="119135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45649" y="4591796"/>
              <a:ext cx="1296655" cy="2321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Sandwiches 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lease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08562" y="1573758"/>
            <a:ext cx="3298209" cy="185524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525345" y="3880395"/>
            <a:ext cx="1864642" cy="2278618"/>
            <a:chOff x="7060886" y="3429000"/>
            <a:chExt cx="1000919" cy="147445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0" t="24439" r="11045" b="39836"/>
            <a:stretch/>
          </p:blipFill>
          <p:spPr>
            <a:xfrm rot="5400000">
              <a:off x="6948041" y="3541846"/>
              <a:ext cx="1226610" cy="100091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060886" y="4644552"/>
              <a:ext cx="1000919" cy="2589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Comic Sans MS" panose="030F0702030302020204" pitchFamily="66" charset="0"/>
                </a:rPr>
                <a:t>Please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5" name="Thank you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5091" y="1573758"/>
            <a:ext cx="3209241" cy="180519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095069" y="3833219"/>
            <a:ext cx="1920181" cy="2254655"/>
            <a:chOff x="10844213" y="3438042"/>
            <a:chExt cx="1008735" cy="137566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00"/>
            <a:stretch/>
          </p:blipFill>
          <p:spPr>
            <a:xfrm>
              <a:off x="10844213" y="3438042"/>
              <a:ext cx="1008735" cy="115375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844213" y="4569580"/>
              <a:ext cx="1008735" cy="2441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Comic Sans MS" panose="030F0702030302020204" pitchFamily="66" charset="0"/>
                </a:rPr>
                <a:t>Thank You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4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2</cp:revision>
  <dcterms:created xsi:type="dcterms:W3CDTF">2017-09-13T21:08:38Z</dcterms:created>
  <dcterms:modified xsi:type="dcterms:W3CDTF">2017-09-13T21:09:53Z</dcterms:modified>
</cp:coreProperties>
</file>