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mp4" ContentType="video/mp4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3" autoAdjust="0"/>
    <p:restoredTop sz="94660"/>
  </p:normalViewPr>
  <p:slideViewPr>
    <p:cSldViewPr snapToGrid="0" showGuides="1">
      <p:cViewPr varScale="1">
        <p:scale>
          <a:sx n="70" d="100"/>
          <a:sy n="70" d="100"/>
        </p:scale>
        <p:origin x="78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EEF8D-C7A6-4558-85C9-FA1661535B25}" type="datetimeFigureOut">
              <a:rPr lang="en-GB" smtClean="0"/>
              <a:t>13/09/2017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C9641-988C-49D7-87EF-724D08308F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19815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EEF8D-C7A6-4558-85C9-FA1661535B25}" type="datetimeFigureOut">
              <a:rPr lang="en-GB" smtClean="0"/>
              <a:t>13/09/2017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C9641-988C-49D7-87EF-724D08308F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67363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EEF8D-C7A6-4558-85C9-FA1661535B25}" type="datetimeFigureOut">
              <a:rPr lang="en-GB" smtClean="0"/>
              <a:t>13/09/2017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C9641-988C-49D7-87EF-724D08308F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1347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EEF8D-C7A6-4558-85C9-FA1661535B25}" type="datetimeFigureOut">
              <a:rPr lang="en-GB" smtClean="0"/>
              <a:t>13/09/2017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C9641-988C-49D7-87EF-724D08308F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2255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EEF8D-C7A6-4558-85C9-FA1661535B25}" type="datetimeFigureOut">
              <a:rPr lang="en-GB" smtClean="0"/>
              <a:t>13/09/2017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C9641-988C-49D7-87EF-724D08308F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06313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EEF8D-C7A6-4558-85C9-FA1661535B25}" type="datetimeFigureOut">
              <a:rPr lang="en-GB" smtClean="0"/>
              <a:t>13/09/2017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C9641-988C-49D7-87EF-724D08308F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45309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EEF8D-C7A6-4558-85C9-FA1661535B25}" type="datetimeFigureOut">
              <a:rPr lang="en-GB" smtClean="0"/>
              <a:t>13/09/2017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C9641-988C-49D7-87EF-724D08308F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34490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EEF8D-C7A6-4558-85C9-FA1661535B25}" type="datetimeFigureOut">
              <a:rPr lang="en-GB" smtClean="0"/>
              <a:t>13/09/2017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C9641-988C-49D7-87EF-724D08308F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17066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EEF8D-C7A6-4558-85C9-FA1661535B25}" type="datetimeFigureOut">
              <a:rPr lang="en-GB" smtClean="0"/>
              <a:t>13/09/2017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C9641-988C-49D7-87EF-724D08308F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78793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EEF8D-C7A6-4558-85C9-FA1661535B25}" type="datetimeFigureOut">
              <a:rPr lang="en-GB" smtClean="0"/>
              <a:t>13/09/2017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C9641-988C-49D7-87EF-724D08308F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04727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EEF8D-C7A6-4558-85C9-FA1661535B25}" type="datetimeFigureOut">
              <a:rPr lang="en-GB" smtClean="0"/>
              <a:t>13/09/2017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C9641-988C-49D7-87EF-724D08308F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81788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8EEF8D-C7A6-4558-85C9-FA1661535B25}" type="datetimeFigureOut">
              <a:rPr lang="en-GB" smtClean="0"/>
              <a:t>13/09/2017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AC9641-988C-49D7-87EF-724D08308F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1598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13" Type="http://schemas.openxmlformats.org/officeDocument/2006/relationships/image" Target="../media/image5.png"/><Relationship Id="rId3" Type="http://schemas.microsoft.com/office/2007/relationships/media" Target="../media/media2.mp4"/><Relationship Id="rId7" Type="http://schemas.openxmlformats.org/officeDocument/2006/relationships/slideLayout" Target="../slideLayouts/slideLayout1.xml"/><Relationship Id="rId12" Type="http://schemas.microsoft.com/office/2007/relationships/hdphoto" Target="../media/hdphoto1.wdp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video" Target="../media/media3.mp4"/><Relationship Id="rId11" Type="http://schemas.openxmlformats.org/officeDocument/2006/relationships/image" Target="../media/image4.png"/><Relationship Id="rId5" Type="http://schemas.microsoft.com/office/2007/relationships/media" Target="../media/media3.mp4"/><Relationship Id="rId15" Type="http://schemas.microsoft.com/office/2007/relationships/hdphoto" Target="../media/hdphoto2.wdp"/><Relationship Id="rId10" Type="http://schemas.openxmlformats.org/officeDocument/2006/relationships/image" Target="../media/image3.png"/><Relationship Id="rId4" Type="http://schemas.openxmlformats.org/officeDocument/2006/relationships/video" Target="../media/media2.mp4"/><Relationship Id="rId9" Type="http://schemas.openxmlformats.org/officeDocument/2006/relationships/image" Target="../media/image2.jpg"/><Relationship Id="rId1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545909" y="341193"/>
          <a:ext cx="11377866" cy="616878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24956">
                  <a:extLst>
                    <a:ext uri="{9D8B030D-6E8A-4147-A177-3AD203B41FA5}">
                      <a16:colId xmlns:a16="http://schemas.microsoft.com/office/drawing/2014/main" val="3667651451"/>
                    </a:ext>
                  </a:extLst>
                </a:gridCol>
                <a:gridCol w="3650970">
                  <a:extLst>
                    <a:ext uri="{9D8B030D-6E8A-4147-A177-3AD203B41FA5}">
                      <a16:colId xmlns:a16="http://schemas.microsoft.com/office/drawing/2014/main" val="1557888963"/>
                    </a:ext>
                  </a:extLst>
                </a:gridCol>
                <a:gridCol w="3650970">
                  <a:extLst>
                    <a:ext uri="{9D8B030D-6E8A-4147-A177-3AD203B41FA5}">
                      <a16:colId xmlns:a16="http://schemas.microsoft.com/office/drawing/2014/main" val="3254590644"/>
                    </a:ext>
                  </a:extLst>
                </a:gridCol>
                <a:gridCol w="3650970">
                  <a:extLst>
                    <a:ext uri="{9D8B030D-6E8A-4147-A177-3AD203B41FA5}">
                      <a16:colId xmlns:a16="http://schemas.microsoft.com/office/drawing/2014/main" val="3829266824"/>
                    </a:ext>
                  </a:extLst>
                </a:gridCol>
              </a:tblGrid>
              <a:tr h="63009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 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3600" dirty="0" smtClean="0">
                          <a:effectLst/>
                        </a:rPr>
                        <a:t>Week </a:t>
                      </a:r>
                      <a:r>
                        <a:rPr lang="en-GB" sz="3600" dirty="0" smtClean="0">
                          <a:effectLst/>
                        </a:rPr>
                        <a:t>5</a:t>
                      </a:r>
                      <a:endParaRPr lang="en-GB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00290717"/>
                  </a:ext>
                </a:extLst>
              </a:tr>
              <a:tr h="553869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 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 eaLnBrk="1" latinLnBrk="0" hangingPunct="1"/>
                      <a:r>
                        <a:rPr lang="en-GB" sz="2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Milk</a:t>
                      </a:r>
                      <a:r>
                        <a:rPr lang="en-GB" sz="2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en-GB" sz="2800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800" b="1" dirty="0">
                          <a:effectLst/>
                        </a:rPr>
                        <a:t> </a:t>
                      </a:r>
                      <a:endParaRPr lang="en-GB" sz="2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 eaLnBrk="1" latinLnBrk="0" hangingPunct="1"/>
                      <a:r>
                        <a:rPr lang="en-GB" sz="2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Water</a:t>
                      </a:r>
                      <a:r>
                        <a:rPr lang="en-GB" sz="2800" b="1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GB" sz="2800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 eaLnBrk="1" latinLnBrk="0" hangingPunct="1"/>
                      <a:r>
                        <a:rPr lang="en-GB" sz="2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Drink </a:t>
                      </a:r>
                      <a:endParaRPr lang="en-GB" sz="2800" dirty="0">
                        <a:effectLst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59862119"/>
                  </a:ext>
                </a:extLst>
              </a:tr>
            </a:tbl>
          </a:graphicData>
        </a:graphic>
      </p:graphicFrame>
      <p:pic>
        <p:nvPicPr>
          <p:cNvPr id="18" name="Milk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83167" y="1642128"/>
            <a:ext cx="3320594" cy="1867835"/>
          </a:xfrm>
          <a:prstGeom prst="rect">
            <a:avLst/>
          </a:prstGeom>
        </p:spPr>
      </p:pic>
      <p:grpSp>
        <p:nvGrpSpPr>
          <p:cNvPr id="19" name="Group 18"/>
          <p:cNvGrpSpPr/>
          <p:nvPr/>
        </p:nvGrpSpPr>
        <p:grpSpPr>
          <a:xfrm>
            <a:off x="1706125" y="3755989"/>
            <a:ext cx="1910532" cy="2235377"/>
            <a:chOff x="3180083" y="3046306"/>
            <a:chExt cx="1324972" cy="1687424"/>
          </a:xfrm>
        </p:grpSpPr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80083" y="3046306"/>
              <a:ext cx="1301497" cy="1462996"/>
            </a:xfrm>
            <a:prstGeom prst="rect">
              <a:avLst/>
            </a:prstGeom>
          </p:spPr>
        </p:pic>
        <p:sp>
          <p:nvSpPr>
            <p:cNvPr id="30" name="TextBox 29"/>
            <p:cNvSpPr txBox="1"/>
            <p:nvPr/>
          </p:nvSpPr>
          <p:spPr>
            <a:xfrm>
              <a:off x="3180083" y="4425953"/>
              <a:ext cx="1324972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dirty="0" smtClean="0">
                  <a:latin typeface="Comic Sans MS" panose="030F0702030302020204" pitchFamily="66" charset="0"/>
                </a:rPr>
                <a:t>Milk</a:t>
              </a:r>
              <a:endParaRPr lang="en-GB" sz="1400" dirty="0">
                <a:latin typeface="Comic Sans MS" panose="030F0702030302020204" pitchFamily="66" charset="0"/>
              </a:endParaRPr>
            </a:p>
          </p:txBody>
        </p:sp>
      </p:grpSp>
      <p:pic>
        <p:nvPicPr>
          <p:cNvPr id="31" name="Water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4844750" y="1642128"/>
            <a:ext cx="3125543" cy="1786872"/>
          </a:xfrm>
          <a:prstGeom prst="rect">
            <a:avLst/>
          </a:prstGeom>
        </p:spPr>
      </p:pic>
      <p:grpSp>
        <p:nvGrpSpPr>
          <p:cNvPr id="32" name="Group 31"/>
          <p:cNvGrpSpPr/>
          <p:nvPr/>
        </p:nvGrpSpPr>
        <p:grpSpPr>
          <a:xfrm>
            <a:off x="5098668" y="3820808"/>
            <a:ext cx="2671548" cy="1966697"/>
            <a:chOff x="6209732" y="3521624"/>
            <a:chExt cx="1943668" cy="1254970"/>
          </a:xfrm>
        </p:grpSpPr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rightnessContrast bright="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09732" y="3521624"/>
              <a:ext cx="1943668" cy="1087695"/>
            </a:xfrm>
            <a:prstGeom prst="rect">
              <a:avLst/>
            </a:prstGeom>
          </p:spPr>
        </p:pic>
        <p:sp>
          <p:nvSpPr>
            <p:cNvPr id="34" name="TextBox 33"/>
            <p:cNvSpPr txBox="1"/>
            <p:nvPr/>
          </p:nvSpPr>
          <p:spPr>
            <a:xfrm>
              <a:off x="6534345" y="4468817"/>
              <a:ext cx="1433276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dirty="0" smtClean="0">
                  <a:latin typeface="Comic Sans MS" panose="030F0702030302020204" pitchFamily="66" charset="0"/>
                </a:rPr>
                <a:t>Water </a:t>
              </a:r>
              <a:endParaRPr lang="en-GB" sz="1400" dirty="0">
                <a:latin typeface="Comic Sans MS" panose="030F0702030302020204" pitchFamily="66" charset="0"/>
              </a:endParaRPr>
            </a:p>
          </p:txBody>
        </p:sp>
      </p:grpSp>
      <p:pic>
        <p:nvPicPr>
          <p:cNvPr id="35" name="Drink">
            <a:hlinkClick r:id="" action="ppaction://media"/>
          </p:cNvPr>
          <p:cNvPicPr>
            <a:picLocks noChangeAspect="1"/>
          </p:cNvPicPr>
          <p:nvPr>
            <a:vide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8419636" y="1520502"/>
            <a:ext cx="3392887" cy="1908498"/>
          </a:xfrm>
          <a:prstGeom prst="rect">
            <a:avLst/>
          </a:prstGeom>
        </p:spPr>
      </p:pic>
      <p:grpSp>
        <p:nvGrpSpPr>
          <p:cNvPr id="36" name="Group 35"/>
          <p:cNvGrpSpPr/>
          <p:nvPr/>
        </p:nvGrpSpPr>
        <p:grpSpPr>
          <a:xfrm>
            <a:off x="8617344" y="3820808"/>
            <a:ext cx="2997469" cy="1829106"/>
            <a:chOff x="9540761" y="3533225"/>
            <a:chExt cx="2254478" cy="1187118"/>
          </a:xfrm>
        </p:grpSpPr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14" cstate="print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rightnessContrast bright="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761" y="3533225"/>
              <a:ext cx="2254478" cy="1063882"/>
            </a:xfrm>
            <a:prstGeom prst="rect">
              <a:avLst/>
            </a:prstGeom>
          </p:spPr>
        </p:pic>
        <p:sp>
          <p:nvSpPr>
            <p:cNvPr id="38" name="TextBox 37"/>
            <p:cNvSpPr txBox="1"/>
            <p:nvPr/>
          </p:nvSpPr>
          <p:spPr>
            <a:xfrm>
              <a:off x="10475320" y="4412566"/>
              <a:ext cx="1088023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dirty="0" smtClean="0">
                  <a:latin typeface="Comic Sans MS" panose="030F0702030302020204" pitchFamily="66" charset="0"/>
                </a:rPr>
                <a:t>Drink</a:t>
              </a:r>
              <a:endParaRPr lang="en-GB" sz="1400" dirty="0"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8505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</p:cTn>
                <p:tgtEl>
                  <p:spTgt spid="31"/>
                </p:tgtEl>
              </p:cMediaNode>
            </p:vide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8" dur="1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video>
              <p:cMediaNode vol="80000">
                <p:cTn id="19" fill="hold" display="0">
                  <p:stCondLst>
                    <p:cond delay="indefinite"/>
                  </p:stCondLst>
                </p:cTn>
                <p:tgtEl>
                  <p:spTgt spid="35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</Words>
  <Application>Microsoft Office PowerPoint</Application>
  <PresentationFormat>Widescreen</PresentationFormat>
  <Paragraphs>10</Paragraphs>
  <Slides>1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Comic Sans MS</vt:lpstr>
      <vt:lpstr>Times New Roman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Eling</dc:creator>
  <cp:lastModifiedBy>Eling</cp:lastModifiedBy>
  <cp:revision>1</cp:revision>
  <dcterms:created xsi:type="dcterms:W3CDTF">2017-09-13T21:10:54Z</dcterms:created>
  <dcterms:modified xsi:type="dcterms:W3CDTF">2017-09-13T21:11:12Z</dcterms:modified>
</cp:coreProperties>
</file>