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1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5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1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8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7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8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9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2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8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1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D451-7F4F-429E-9B46-7373C1EC5CB3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DEFDC-284B-4424-875D-95F969487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25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2.wdp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png"/><Relationship Id="rId2" Type="http://schemas.openxmlformats.org/officeDocument/2006/relationships/video" Target="../media/media1.mp4"/><Relationship Id="rId16" Type="http://schemas.microsoft.com/office/2007/relationships/hdphoto" Target="../media/hdphoto3.wdp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video" Target="../media/media2.mp4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6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  <a:r>
                        <a:rPr lang="en-GB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</a:t>
                      </a:r>
                      <a:endParaRPr lang="en-GB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</a:t>
                      </a:r>
                      <a:endParaRPr lang="en-GB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pic>
        <p:nvPicPr>
          <p:cNvPr id="16" name="O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406" y="1610436"/>
            <a:ext cx="3233004" cy="181856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64776" y="3998036"/>
            <a:ext cx="2749337" cy="1804863"/>
            <a:chOff x="2259517" y="5198451"/>
            <a:chExt cx="2277677" cy="13057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517" y="5198451"/>
              <a:ext cx="2259517" cy="110520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04317" y="6196398"/>
              <a:ext cx="16328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OK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2" name="Happy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57004" y="1589114"/>
            <a:ext cx="3414843" cy="19208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36275" y="3998036"/>
            <a:ext cx="2400973" cy="1812091"/>
            <a:chOff x="6772274" y="5162550"/>
            <a:chExt cx="1450400" cy="138851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21"/>
            <a:stretch/>
          </p:blipFill>
          <p:spPr>
            <a:xfrm>
              <a:off x="6772274" y="5162550"/>
              <a:ext cx="1450400" cy="124256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789398" y="6243288"/>
              <a:ext cx="14332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Happy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Sad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0332" y="1568615"/>
            <a:ext cx="3425893" cy="192706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9376012" y="3941932"/>
            <a:ext cx="1671496" cy="1921584"/>
            <a:chOff x="10568769" y="5008383"/>
            <a:chExt cx="1077320" cy="154555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8769" y="5008383"/>
              <a:ext cx="1077320" cy="139097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568769" y="6246160"/>
              <a:ext cx="10773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Sad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7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2017-09-13T21:11:32Z</dcterms:created>
  <dcterms:modified xsi:type="dcterms:W3CDTF">2017-09-13T21:11:54Z</dcterms:modified>
</cp:coreProperties>
</file>