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2825-78CB-4E13-8BD2-663EE3728EFB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B4B6-5F9F-40D1-9C0F-FFE88524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87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2825-78CB-4E13-8BD2-663EE3728EFB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B4B6-5F9F-40D1-9C0F-FFE88524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2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2825-78CB-4E13-8BD2-663EE3728EFB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B4B6-5F9F-40D1-9C0F-FFE88524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0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2825-78CB-4E13-8BD2-663EE3728EFB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B4B6-5F9F-40D1-9C0F-FFE88524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74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2825-78CB-4E13-8BD2-663EE3728EFB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B4B6-5F9F-40D1-9C0F-FFE88524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42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2825-78CB-4E13-8BD2-663EE3728EFB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B4B6-5F9F-40D1-9C0F-FFE88524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4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2825-78CB-4E13-8BD2-663EE3728EFB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B4B6-5F9F-40D1-9C0F-FFE88524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54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2825-78CB-4E13-8BD2-663EE3728EFB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B4B6-5F9F-40D1-9C0F-FFE88524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88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2825-78CB-4E13-8BD2-663EE3728EFB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B4B6-5F9F-40D1-9C0F-FFE88524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4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2825-78CB-4E13-8BD2-663EE3728EFB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B4B6-5F9F-40D1-9C0F-FFE88524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41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2825-78CB-4E13-8BD2-663EE3728EFB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B4B6-5F9F-40D1-9C0F-FFE88524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00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02825-78CB-4E13-8BD2-663EE3728EFB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DB4B6-5F9F-40D1-9C0F-FFE88524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6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2.wdp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.png"/><Relationship Id="rId2" Type="http://schemas.openxmlformats.org/officeDocument/2006/relationships/video" Target="../media/media1.mp4"/><Relationship Id="rId16" Type="http://schemas.microsoft.com/office/2007/relationships/hdphoto" Target="../media/hdphoto3.wdp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3.png"/><Relationship Id="rId5" Type="http://schemas.microsoft.com/office/2007/relationships/media" Target="../media/media3.mp4"/><Relationship Id="rId1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video" Target="../media/media2.mp4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909" y="341193"/>
          <a:ext cx="11377866" cy="6168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56">
                  <a:extLst>
                    <a:ext uri="{9D8B030D-6E8A-4147-A177-3AD203B41FA5}">
                      <a16:colId xmlns:a16="http://schemas.microsoft.com/office/drawing/2014/main" val="3667651451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1557888963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254590644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829266824"/>
                    </a:ext>
                  </a:extLst>
                </a:gridCol>
              </a:tblGrid>
              <a:tr h="630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</a:rPr>
                        <a:t>Week </a:t>
                      </a:r>
                      <a:r>
                        <a:rPr lang="en-GB" sz="3600" dirty="0" smtClean="0">
                          <a:effectLst/>
                        </a:rPr>
                        <a:t>7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290717"/>
                  </a:ext>
                </a:extLst>
              </a:tr>
              <a:tr h="553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GB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Sorry</a:t>
                      </a:r>
                      <a:endParaRPr lang="en-GB" sz="2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GB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endParaRPr lang="en-GB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GB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Walk</a:t>
                      </a:r>
                      <a:endParaRPr lang="en-GB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862119"/>
                  </a:ext>
                </a:extLst>
              </a:tr>
            </a:tbl>
          </a:graphicData>
        </a:graphic>
      </p:graphicFrame>
      <p:pic>
        <p:nvPicPr>
          <p:cNvPr id="18" name="Sorr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8639" y="1469982"/>
            <a:ext cx="3285940" cy="184834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373875" y="3747696"/>
            <a:ext cx="2870579" cy="1782111"/>
            <a:chOff x="2356443" y="1716196"/>
            <a:chExt cx="2140879" cy="137392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443" y="1716196"/>
              <a:ext cx="2140879" cy="114236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356443" y="2782341"/>
              <a:ext cx="21408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Sorry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Who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09940" y="1469982"/>
            <a:ext cx="3285940" cy="184834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124550" y="3665941"/>
            <a:ext cx="2422661" cy="1863865"/>
            <a:chOff x="2530718" y="1559914"/>
            <a:chExt cx="1942898" cy="140644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719" y="1559914"/>
              <a:ext cx="1942897" cy="112395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530718" y="2658585"/>
              <a:ext cx="193004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Who 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5" name="Walk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11241" y="1469982"/>
            <a:ext cx="3231422" cy="181767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823096" y="3665940"/>
            <a:ext cx="2381716" cy="1863865"/>
            <a:chOff x="10089831" y="1749554"/>
            <a:chExt cx="1783722" cy="12875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9832" y="1749554"/>
              <a:ext cx="1783721" cy="98992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0089831" y="2729277"/>
              <a:ext cx="17837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Walk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27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10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Eling</dc:creator>
  <cp:lastModifiedBy>Eling</cp:lastModifiedBy>
  <cp:revision>1</cp:revision>
  <dcterms:created xsi:type="dcterms:W3CDTF">2017-09-13T21:12:10Z</dcterms:created>
  <dcterms:modified xsi:type="dcterms:W3CDTF">2017-09-13T21:12:29Z</dcterms:modified>
</cp:coreProperties>
</file>