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7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3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4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0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63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12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9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6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6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2110-AEDB-4EE5-AACA-770D013AB26F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6C50-1288-41B9-8873-2C9F893C0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4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3.wdp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.png"/><Relationship Id="rId2" Type="http://schemas.openxmlformats.org/officeDocument/2006/relationships/video" Target="../media/media1.mp4"/><Relationship Id="rId16" Type="http://schemas.openxmlformats.org/officeDocument/2006/relationships/image" Target="../media/image6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microsoft.com/office/2007/relationships/hdphoto" Target="../media/hdphoto2.wdp"/><Relationship Id="rId5" Type="http://schemas.microsoft.com/office/2007/relationships/media" Target="../media/media3.mp4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video" Target="../media/media2.mp4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</a:t>
                      </a:r>
                      <a:r>
                        <a:rPr lang="en-GB" sz="3600" dirty="0" smtClean="0">
                          <a:effectLst/>
                        </a:rPr>
                        <a:t>8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800" b="1" dirty="0" smtClean="0">
                          <a:effectLst/>
                        </a:rPr>
                        <a:t>Today</a:t>
                      </a:r>
                      <a:endParaRPr lang="en-GB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400" b="1" dirty="0" smtClean="0">
                          <a:effectLst/>
                        </a:rPr>
                        <a:t>Tomorrow</a:t>
                      </a:r>
                      <a:endParaRPr lang="en-GB" sz="24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Yesterday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325074" y="4087347"/>
            <a:ext cx="2843174" cy="1917667"/>
            <a:chOff x="2648906" y="3381506"/>
            <a:chExt cx="1862704" cy="14050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188" y="3381506"/>
              <a:ext cx="1861422" cy="126702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648906" y="4478767"/>
              <a:ext cx="18627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Today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79850" y="4087347"/>
            <a:ext cx="3304263" cy="1836064"/>
            <a:chOff x="6202257" y="3601599"/>
            <a:chExt cx="2072990" cy="128324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612" y="3601599"/>
              <a:ext cx="2070635" cy="109701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202257" y="4577067"/>
              <a:ext cx="207299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Tomorrow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95715" y="4148598"/>
            <a:ext cx="2793422" cy="1722749"/>
            <a:chOff x="9661854" y="3535299"/>
            <a:chExt cx="2181518" cy="122899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1854" y="3535299"/>
              <a:ext cx="2181518" cy="116726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661854" y="4544725"/>
              <a:ext cx="2155598" cy="2195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Yesterday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Tod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7749" y="1688544"/>
            <a:ext cx="3238078" cy="1821419"/>
          </a:xfrm>
          <a:prstGeom prst="rect">
            <a:avLst/>
          </a:prstGeom>
        </p:spPr>
      </p:pic>
      <p:pic>
        <p:nvPicPr>
          <p:cNvPr id="28" name="Tomorrow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64872" y="1670064"/>
            <a:ext cx="3134217" cy="1762997"/>
          </a:xfrm>
          <a:prstGeom prst="rect">
            <a:avLst/>
          </a:prstGeom>
        </p:spPr>
      </p:pic>
      <p:pic>
        <p:nvPicPr>
          <p:cNvPr id="39" name="Yesterday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88134" y="1650252"/>
            <a:ext cx="3204657" cy="18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1</cp:revision>
  <dcterms:created xsi:type="dcterms:W3CDTF">2017-10-29T20:34:22Z</dcterms:created>
  <dcterms:modified xsi:type="dcterms:W3CDTF">2017-10-29T20:34:43Z</dcterms:modified>
</cp:coreProperties>
</file>