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51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1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41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64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06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76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12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0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69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82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68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813ED-1D8D-4EB1-A9A8-E4369CB55744}" type="datetimeFigureOut">
              <a:rPr lang="en-GB" smtClean="0"/>
              <a:t>29/10/2017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CB79-D8EB-442A-BB62-5B82CEE53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10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microsoft.com/office/2007/relationships/hdphoto" Target="../media/hdphoto3.wdp"/><Relationship Id="rId3" Type="http://schemas.microsoft.com/office/2007/relationships/media" Target="../media/media2.mp4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png"/><Relationship Id="rId2" Type="http://schemas.openxmlformats.org/officeDocument/2006/relationships/video" Target="../media/media1.mp4"/><Relationship Id="rId16" Type="http://schemas.openxmlformats.org/officeDocument/2006/relationships/image" Target="../media/image6.png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microsoft.com/office/2007/relationships/hdphoto" Target="../media/hdphoto2.wdp"/><Relationship Id="rId5" Type="http://schemas.microsoft.com/office/2007/relationships/media" Target="../media/media3.mp4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video" Target="../media/media2.mp4"/><Relationship Id="rId9" Type="http://schemas.microsoft.com/office/2007/relationships/hdphoto" Target="../media/hdphoto1.wdp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5909" y="341193"/>
          <a:ext cx="11377866" cy="6168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956">
                  <a:extLst>
                    <a:ext uri="{9D8B030D-6E8A-4147-A177-3AD203B41FA5}">
                      <a16:colId xmlns:a16="http://schemas.microsoft.com/office/drawing/2014/main" val="3667651451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1557888963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254590644"/>
                    </a:ext>
                  </a:extLst>
                </a:gridCol>
                <a:gridCol w="3650970">
                  <a:extLst>
                    <a:ext uri="{9D8B030D-6E8A-4147-A177-3AD203B41FA5}">
                      <a16:colId xmlns:a16="http://schemas.microsoft.com/office/drawing/2014/main" val="3829266824"/>
                    </a:ext>
                  </a:extLst>
                </a:gridCol>
              </a:tblGrid>
              <a:tr h="6300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smtClean="0">
                          <a:effectLst/>
                        </a:rPr>
                        <a:t>Week </a:t>
                      </a:r>
                      <a:r>
                        <a:rPr lang="en-GB" sz="3600" dirty="0" smtClean="0">
                          <a:effectLst/>
                        </a:rPr>
                        <a:t>9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0290717"/>
                  </a:ext>
                </a:extLst>
              </a:tr>
              <a:tr h="5538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800" b="1" dirty="0" smtClean="0">
                          <a:effectLst/>
                        </a:rPr>
                        <a:t>What</a:t>
                      </a:r>
                      <a:r>
                        <a:rPr lang="en-GB" sz="2800" b="1" baseline="0" dirty="0" smtClean="0">
                          <a:effectLst/>
                        </a:rPr>
                        <a:t> </a:t>
                      </a:r>
                      <a:endParaRPr lang="en-GB" sz="2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 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en-GB" sz="2400" b="1" dirty="0" smtClean="0">
                          <a:effectLst/>
                        </a:rPr>
                        <a:t>When</a:t>
                      </a:r>
                      <a:endParaRPr lang="en-GB" sz="2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 eaLnBrk="1" fontAlgn="t" latinLnBrk="0" hangingPunct="1"/>
                      <a:r>
                        <a:rPr lang="en-GB" sz="24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Where</a:t>
                      </a:r>
                      <a:r>
                        <a:rPr lang="en-GB" sz="24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9862119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328320" y="4189863"/>
            <a:ext cx="2856936" cy="1920343"/>
            <a:chOff x="2626674" y="5191587"/>
            <a:chExt cx="1754262" cy="134554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674" y="5191587"/>
              <a:ext cx="1754262" cy="121920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626674" y="6229351"/>
              <a:ext cx="175426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What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27159" y="4169170"/>
            <a:ext cx="3009641" cy="1681605"/>
            <a:chOff x="6042156" y="5135555"/>
            <a:chExt cx="2167282" cy="123973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156" y="5135555"/>
              <a:ext cx="2167281" cy="106091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6042157" y="6148385"/>
              <a:ext cx="2167281" cy="2269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When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678702" y="4169170"/>
            <a:ext cx="2850326" cy="1967986"/>
            <a:chOff x="9970223" y="5100632"/>
            <a:chExt cx="1675866" cy="1371115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0223" y="5100632"/>
              <a:ext cx="1675866" cy="1086774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70223" y="6163970"/>
              <a:ext cx="167586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omic Sans MS" panose="030F0702030302020204" pitchFamily="66" charset="0"/>
                </a:rPr>
                <a:t>Where </a:t>
              </a:r>
              <a:endParaRPr lang="en-GB" sz="1400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36" name="What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01764" y="1760561"/>
            <a:ext cx="3110047" cy="1749402"/>
          </a:xfrm>
          <a:prstGeom prst="rect">
            <a:avLst/>
          </a:prstGeom>
        </p:spPr>
      </p:pic>
      <p:pic>
        <p:nvPicPr>
          <p:cNvPr id="37" name="whe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14887" y="1663027"/>
            <a:ext cx="3234184" cy="1819229"/>
          </a:xfrm>
          <a:prstGeom prst="rect">
            <a:avLst/>
          </a:prstGeom>
        </p:spPr>
      </p:pic>
      <p:pic>
        <p:nvPicPr>
          <p:cNvPr id="38" name="Where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71307" y="1634286"/>
            <a:ext cx="3190603" cy="17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3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Widescreen</PresentationFormat>
  <Paragraphs>10</Paragraphs>
  <Slides>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Eling</dc:creator>
  <cp:lastModifiedBy>Eling</cp:lastModifiedBy>
  <cp:revision>1</cp:revision>
  <dcterms:created xsi:type="dcterms:W3CDTF">2017-10-29T20:35:21Z</dcterms:created>
  <dcterms:modified xsi:type="dcterms:W3CDTF">2017-10-29T20:35:41Z</dcterms:modified>
</cp:coreProperties>
</file>